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9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B8344A0A-2664-7ADA-4496-8A784A56CBEB}"/>
              </a:ext>
            </a:extLst>
          </p:cNvPr>
          <p:cNvSpPr>
            <a:spLocks noGrp="1"/>
          </p:cNvSpPr>
          <p:nvPr>
            <p:ph type="dt" sz="half" idx="10"/>
          </p:nvPr>
        </p:nvSpPr>
        <p:spPr/>
        <p:txBody>
          <a:bodyPr/>
          <a:lstStyle>
            <a:lvl1pPr>
              <a:defRPr/>
            </a:lvl1pPr>
          </a:lstStyle>
          <a:p>
            <a:pPr>
              <a:defRPr/>
            </a:pPr>
            <a:fld id="{2E11C16B-126A-400D-A108-B28E9C585618}"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F4092B63-B701-F3F5-F367-0BE85D129FD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49C1519-70EB-727F-5761-629DCB293E84}"/>
              </a:ext>
            </a:extLst>
          </p:cNvPr>
          <p:cNvSpPr>
            <a:spLocks noGrp="1"/>
          </p:cNvSpPr>
          <p:nvPr>
            <p:ph type="sldNum" sz="quarter" idx="12"/>
          </p:nvPr>
        </p:nvSpPr>
        <p:spPr/>
        <p:txBody>
          <a:bodyPr/>
          <a:lstStyle>
            <a:lvl1pPr>
              <a:defRPr/>
            </a:lvl1pPr>
          </a:lstStyle>
          <a:p>
            <a:pPr>
              <a:defRPr/>
            </a:pPr>
            <a:fld id="{F0CDE1B4-B561-4E71-96A5-6A4998879B46}" type="slidenum">
              <a:rPr lang="ja-JP" altLang="en-US"/>
              <a:pPr>
                <a:defRPr/>
              </a:pPr>
              <a:t>‹#›</a:t>
            </a:fld>
            <a:endParaRPr lang="ja-JP" altLang="en-US"/>
          </a:p>
        </p:txBody>
      </p:sp>
    </p:spTree>
    <p:extLst>
      <p:ext uri="{BB962C8B-B14F-4D97-AF65-F5344CB8AC3E}">
        <p14:creationId xmlns:p14="http://schemas.microsoft.com/office/powerpoint/2010/main" val="227645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1D5BA61-3096-D001-B750-F543C9E8DCF9}"/>
              </a:ext>
            </a:extLst>
          </p:cNvPr>
          <p:cNvSpPr>
            <a:spLocks noGrp="1"/>
          </p:cNvSpPr>
          <p:nvPr>
            <p:ph type="dt" sz="half" idx="10"/>
          </p:nvPr>
        </p:nvSpPr>
        <p:spPr/>
        <p:txBody>
          <a:bodyPr/>
          <a:lstStyle>
            <a:lvl1pPr>
              <a:defRPr/>
            </a:lvl1pPr>
          </a:lstStyle>
          <a:p>
            <a:pPr>
              <a:defRPr/>
            </a:pPr>
            <a:fld id="{87C0BA58-A4F4-4A46-8F90-142753BB0BD9}"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C29581F9-2DB1-A200-5452-67E46D645A2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84682E8-0367-EDEC-A73C-894999983A6F}"/>
              </a:ext>
            </a:extLst>
          </p:cNvPr>
          <p:cNvSpPr>
            <a:spLocks noGrp="1"/>
          </p:cNvSpPr>
          <p:nvPr>
            <p:ph type="sldNum" sz="quarter" idx="12"/>
          </p:nvPr>
        </p:nvSpPr>
        <p:spPr/>
        <p:txBody>
          <a:bodyPr/>
          <a:lstStyle>
            <a:lvl1pPr>
              <a:defRPr/>
            </a:lvl1pPr>
          </a:lstStyle>
          <a:p>
            <a:pPr>
              <a:defRPr/>
            </a:pPr>
            <a:fld id="{F03583B0-33A2-4176-8B44-65CAEF849B9D}" type="slidenum">
              <a:rPr lang="ja-JP" altLang="en-US"/>
              <a:pPr>
                <a:defRPr/>
              </a:pPr>
              <a:t>‹#›</a:t>
            </a:fld>
            <a:endParaRPr lang="ja-JP" altLang="en-US"/>
          </a:p>
        </p:txBody>
      </p:sp>
    </p:spTree>
    <p:extLst>
      <p:ext uri="{BB962C8B-B14F-4D97-AF65-F5344CB8AC3E}">
        <p14:creationId xmlns:p14="http://schemas.microsoft.com/office/powerpoint/2010/main" val="233036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F12FDEF-B5C0-A99E-31E8-CC8A61E73AD7}"/>
              </a:ext>
            </a:extLst>
          </p:cNvPr>
          <p:cNvSpPr>
            <a:spLocks noGrp="1"/>
          </p:cNvSpPr>
          <p:nvPr>
            <p:ph type="dt" sz="half" idx="10"/>
          </p:nvPr>
        </p:nvSpPr>
        <p:spPr/>
        <p:txBody>
          <a:bodyPr/>
          <a:lstStyle>
            <a:lvl1pPr>
              <a:defRPr/>
            </a:lvl1pPr>
          </a:lstStyle>
          <a:p>
            <a:pPr>
              <a:defRPr/>
            </a:pPr>
            <a:fld id="{84EA5861-125F-4D9B-A1A4-73BE4FE6517C}"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9C590E5B-F64E-1296-EBC7-476ED8070E1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10281C17-4E4F-4DCF-A93E-4D077BE19DDD}"/>
              </a:ext>
            </a:extLst>
          </p:cNvPr>
          <p:cNvSpPr>
            <a:spLocks noGrp="1"/>
          </p:cNvSpPr>
          <p:nvPr>
            <p:ph type="sldNum" sz="quarter" idx="12"/>
          </p:nvPr>
        </p:nvSpPr>
        <p:spPr/>
        <p:txBody>
          <a:bodyPr/>
          <a:lstStyle>
            <a:lvl1pPr>
              <a:defRPr/>
            </a:lvl1pPr>
          </a:lstStyle>
          <a:p>
            <a:pPr>
              <a:defRPr/>
            </a:pPr>
            <a:fld id="{0B808B77-8A9C-4B73-86E1-9E74D19A41DE}" type="slidenum">
              <a:rPr lang="ja-JP" altLang="en-US"/>
              <a:pPr>
                <a:defRPr/>
              </a:pPr>
              <a:t>‹#›</a:t>
            </a:fld>
            <a:endParaRPr lang="ja-JP" altLang="en-US"/>
          </a:p>
        </p:txBody>
      </p:sp>
    </p:spTree>
    <p:extLst>
      <p:ext uri="{BB962C8B-B14F-4D97-AF65-F5344CB8AC3E}">
        <p14:creationId xmlns:p14="http://schemas.microsoft.com/office/powerpoint/2010/main" val="131718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B75E57F-14F6-3B1F-4FBA-812C14182F3D}"/>
              </a:ext>
            </a:extLst>
          </p:cNvPr>
          <p:cNvSpPr>
            <a:spLocks noGrp="1"/>
          </p:cNvSpPr>
          <p:nvPr>
            <p:ph type="dt" sz="half" idx="10"/>
          </p:nvPr>
        </p:nvSpPr>
        <p:spPr/>
        <p:txBody>
          <a:bodyPr/>
          <a:lstStyle>
            <a:lvl1pPr>
              <a:defRPr/>
            </a:lvl1pPr>
          </a:lstStyle>
          <a:p>
            <a:pPr>
              <a:defRPr/>
            </a:pPr>
            <a:fld id="{4994DA83-63DF-45CA-B911-178ECB61C80E}"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78B06DDE-4D40-4F59-FDCA-F7993D80D7A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247E260-94FE-9F36-6CB5-F13A62E5E09E}"/>
              </a:ext>
            </a:extLst>
          </p:cNvPr>
          <p:cNvSpPr>
            <a:spLocks noGrp="1"/>
          </p:cNvSpPr>
          <p:nvPr>
            <p:ph type="sldNum" sz="quarter" idx="12"/>
          </p:nvPr>
        </p:nvSpPr>
        <p:spPr/>
        <p:txBody>
          <a:bodyPr/>
          <a:lstStyle>
            <a:lvl1pPr>
              <a:defRPr/>
            </a:lvl1pPr>
          </a:lstStyle>
          <a:p>
            <a:pPr>
              <a:defRPr/>
            </a:pPr>
            <a:fld id="{7208ADE1-4599-497B-86A4-7B31C543CC76}" type="slidenum">
              <a:rPr lang="ja-JP" altLang="en-US"/>
              <a:pPr>
                <a:defRPr/>
              </a:pPr>
              <a:t>‹#›</a:t>
            </a:fld>
            <a:endParaRPr lang="ja-JP" altLang="en-US"/>
          </a:p>
        </p:txBody>
      </p:sp>
    </p:spTree>
    <p:extLst>
      <p:ext uri="{BB962C8B-B14F-4D97-AF65-F5344CB8AC3E}">
        <p14:creationId xmlns:p14="http://schemas.microsoft.com/office/powerpoint/2010/main" val="300907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306912B6-C6BC-BA6D-BFA6-9E60E949604B}"/>
              </a:ext>
            </a:extLst>
          </p:cNvPr>
          <p:cNvSpPr>
            <a:spLocks noGrp="1"/>
          </p:cNvSpPr>
          <p:nvPr>
            <p:ph type="dt" sz="half" idx="10"/>
          </p:nvPr>
        </p:nvSpPr>
        <p:spPr/>
        <p:txBody>
          <a:bodyPr/>
          <a:lstStyle>
            <a:lvl1pPr>
              <a:defRPr/>
            </a:lvl1pPr>
          </a:lstStyle>
          <a:p>
            <a:pPr>
              <a:defRPr/>
            </a:pPr>
            <a:fld id="{4A3D17AF-3D0A-46A6-BBE7-45B680EBAFE0}"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94A82DFF-1083-BE89-B56A-21AC2EDEE61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0740B98-D440-C1B9-B2A6-85035E3B9EB7}"/>
              </a:ext>
            </a:extLst>
          </p:cNvPr>
          <p:cNvSpPr>
            <a:spLocks noGrp="1"/>
          </p:cNvSpPr>
          <p:nvPr>
            <p:ph type="sldNum" sz="quarter" idx="12"/>
          </p:nvPr>
        </p:nvSpPr>
        <p:spPr/>
        <p:txBody>
          <a:bodyPr/>
          <a:lstStyle>
            <a:lvl1pPr>
              <a:defRPr/>
            </a:lvl1pPr>
          </a:lstStyle>
          <a:p>
            <a:pPr>
              <a:defRPr/>
            </a:pPr>
            <a:fld id="{96315431-09A3-4C5F-90EA-BEAD619E0789}" type="slidenum">
              <a:rPr lang="ja-JP" altLang="en-US"/>
              <a:pPr>
                <a:defRPr/>
              </a:pPr>
              <a:t>‹#›</a:t>
            </a:fld>
            <a:endParaRPr lang="ja-JP" altLang="en-US"/>
          </a:p>
        </p:txBody>
      </p:sp>
    </p:spTree>
    <p:extLst>
      <p:ext uri="{BB962C8B-B14F-4D97-AF65-F5344CB8AC3E}">
        <p14:creationId xmlns:p14="http://schemas.microsoft.com/office/powerpoint/2010/main" val="151743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D619B995-F9D5-662F-F145-405F3088AC41}"/>
              </a:ext>
            </a:extLst>
          </p:cNvPr>
          <p:cNvSpPr>
            <a:spLocks noGrp="1"/>
          </p:cNvSpPr>
          <p:nvPr>
            <p:ph type="dt" sz="half" idx="10"/>
          </p:nvPr>
        </p:nvSpPr>
        <p:spPr/>
        <p:txBody>
          <a:bodyPr/>
          <a:lstStyle>
            <a:lvl1pPr>
              <a:defRPr/>
            </a:lvl1pPr>
          </a:lstStyle>
          <a:p>
            <a:pPr>
              <a:defRPr/>
            </a:pPr>
            <a:fld id="{9A5CE33E-3BE8-4BAB-B1B2-3B38DEAF7182}" type="datetimeFigureOut">
              <a:rPr lang="ja-JP" altLang="en-US"/>
              <a:pPr>
                <a:defRPr/>
              </a:pPr>
              <a:t>2023/4/17</a:t>
            </a:fld>
            <a:endParaRPr lang="ja-JP" altLang="en-US"/>
          </a:p>
        </p:txBody>
      </p:sp>
      <p:sp>
        <p:nvSpPr>
          <p:cNvPr id="6" name="フッター プレースホルダ 4">
            <a:extLst>
              <a:ext uri="{FF2B5EF4-FFF2-40B4-BE49-F238E27FC236}">
                <a16:creationId xmlns:a16="http://schemas.microsoft.com/office/drawing/2014/main" id="{FC998FEA-EFF3-8068-F6C3-A850C0FE3AC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4F05A985-891A-7D58-E789-AFE8A1FD6B5F}"/>
              </a:ext>
            </a:extLst>
          </p:cNvPr>
          <p:cNvSpPr>
            <a:spLocks noGrp="1"/>
          </p:cNvSpPr>
          <p:nvPr>
            <p:ph type="sldNum" sz="quarter" idx="12"/>
          </p:nvPr>
        </p:nvSpPr>
        <p:spPr/>
        <p:txBody>
          <a:bodyPr/>
          <a:lstStyle>
            <a:lvl1pPr>
              <a:defRPr/>
            </a:lvl1pPr>
          </a:lstStyle>
          <a:p>
            <a:pPr>
              <a:defRPr/>
            </a:pPr>
            <a:fld id="{8D818F22-B69E-456B-BDF4-1D41C1A43F82}" type="slidenum">
              <a:rPr lang="ja-JP" altLang="en-US"/>
              <a:pPr>
                <a:defRPr/>
              </a:pPr>
              <a:t>‹#›</a:t>
            </a:fld>
            <a:endParaRPr lang="ja-JP" altLang="en-US"/>
          </a:p>
        </p:txBody>
      </p:sp>
    </p:spTree>
    <p:extLst>
      <p:ext uri="{BB962C8B-B14F-4D97-AF65-F5344CB8AC3E}">
        <p14:creationId xmlns:p14="http://schemas.microsoft.com/office/powerpoint/2010/main" val="302445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05B9D70-7CCE-9D0B-B326-E5866A2FDA96}"/>
              </a:ext>
            </a:extLst>
          </p:cNvPr>
          <p:cNvSpPr>
            <a:spLocks noGrp="1"/>
          </p:cNvSpPr>
          <p:nvPr>
            <p:ph type="dt" sz="half" idx="10"/>
          </p:nvPr>
        </p:nvSpPr>
        <p:spPr/>
        <p:txBody>
          <a:bodyPr/>
          <a:lstStyle>
            <a:lvl1pPr>
              <a:defRPr/>
            </a:lvl1pPr>
          </a:lstStyle>
          <a:p>
            <a:pPr>
              <a:defRPr/>
            </a:pPr>
            <a:fld id="{206AC791-5A1F-45DC-B463-72EC8F9AE8EB}" type="datetimeFigureOut">
              <a:rPr lang="ja-JP" altLang="en-US"/>
              <a:pPr>
                <a:defRPr/>
              </a:pPr>
              <a:t>2023/4/17</a:t>
            </a:fld>
            <a:endParaRPr lang="ja-JP" altLang="en-US"/>
          </a:p>
        </p:txBody>
      </p:sp>
      <p:sp>
        <p:nvSpPr>
          <p:cNvPr id="8" name="フッター プレースホルダ 4">
            <a:extLst>
              <a:ext uri="{FF2B5EF4-FFF2-40B4-BE49-F238E27FC236}">
                <a16:creationId xmlns:a16="http://schemas.microsoft.com/office/drawing/2014/main" id="{49BB06D7-6D23-8210-50EA-C31F1DC3FDDA}"/>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C1C46100-3002-50C6-A9ED-568961A5CEAD}"/>
              </a:ext>
            </a:extLst>
          </p:cNvPr>
          <p:cNvSpPr>
            <a:spLocks noGrp="1"/>
          </p:cNvSpPr>
          <p:nvPr>
            <p:ph type="sldNum" sz="quarter" idx="12"/>
          </p:nvPr>
        </p:nvSpPr>
        <p:spPr/>
        <p:txBody>
          <a:bodyPr/>
          <a:lstStyle>
            <a:lvl1pPr>
              <a:defRPr/>
            </a:lvl1pPr>
          </a:lstStyle>
          <a:p>
            <a:pPr>
              <a:defRPr/>
            </a:pPr>
            <a:fld id="{2CDC2402-3665-475B-9160-CC2641DC58B7}" type="slidenum">
              <a:rPr lang="ja-JP" altLang="en-US"/>
              <a:pPr>
                <a:defRPr/>
              </a:pPr>
              <a:t>‹#›</a:t>
            </a:fld>
            <a:endParaRPr lang="ja-JP" altLang="en-US"/>
          </a:p>
        </p:txBody>
      </p:sp>
    </p:spTree>
    <p:extLst>
      <p:ext uri="{BB962C8B-B14F-4D97-AF65-F5344CB8AC3E}">
        <p14:creationId xmlns:p14="http://schemas.microsoft.com/office/powerpoint/2010/main" val="420350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684DAC9-B45D-98F7-C028-03E2ACAFBECE}"/>
              </a:ext>
            </a:extLst>
          </p:cNvPr>
          <p:cNvSpPr>
            <a:spLocks noGrp="1"/>
          </p:cNvSpPr>
          <p:nvPr>
            <p:ph type="dt" sz="half" idx="10"/>
          </p:nvPr>
        </p:nvSpPr>
        <p:spPr/>
        <p:txBody>
          <a:bodyPr/>
          <a:lstStyle>
            <a:lvl1pPr>
              <a:defRPr/>
            </a:lvl1pPr>
          </a:lstStyle>
          <a:p>
            <a:pPr>
              <a:defRPr/>
            </a:pPr>
            <a:fld id="{8CE63706-2509-453A-9FB0-AFD6D5B211F5}" type="datetimeFigureOut">
              <a:rPr lang="ja-JP" altLang="en-US"/>
              <a:pPr>
                <a:defRPr/>
              </a:pPr>
              <a:t>2023/4/17</a:t>
            </a:fld>
            <a:endParaRPr lang="ja-JP" altLang="en-US"/>
          </a:p>
        </p:txBody>
      </p:sp>
      <p:sp>
        <p:nvSpPr>
          <p:cNvPr id="4" name="フッター プレースホルダ 4">
            <a:extLst>
              <a:ext uri="{FF2B5EF4-FFF2-40B4-BE49-F238E27FC236}">
                <a16:creationId xmlns:a16="http://schemas.microsoft.com/office/drawing/2014/main" id="{50AC9745-F54F-9C94-12D1-763334FC1B99}"/>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B0A87D8C-8788-7D04-D02F-54A64D5D9F15}"/>
              </a:ext>
            </a:extLst>
          </p:cNvPr>
          <p:cNvSpPr>
            <a:spLocks noGrp="1"/>
          </p:cNvSpPr>
          <p:nvPr>
            <p:ph type="sldNum" sz="quarter" idx="12"/>
          </p:nvPr>
        </p:nvSpPr>
        <p:spPr/>
        <p:txBody>
          <a:bodyPr/>
          <a:lstStyle>
            <a:lvl1pPr>
              <a:defRPr/>
            </a:lvl1pPr>
          </a:lstStyle>
          <a:p>
            <a:pPr>
              <a:defRPr/>
            </a:pPr>
            <a:fld id="{D5008FD4-39C7-4F0D-9960-0A24F39BD118}" type="slidenum">
              <a:rPr lang="ja-JP" altLang="en-US"/>
              <a:pPr>
                <a:defRPr/>
              </a:pPr>
              <a:t>‹#›</a:t>
            </a:fld>
            <a:endParaRPr lang="ja-JP" altLang="en-US"/>
          </a:p>
        </p:txBody>
      </p:sp>
    </p:spTree>
    <p:extLst>
      <p:ext uri="{BB962C8B-B14F-4D97-AF65-F5344CB8AC3E}">
        <p14:creationId xmlns:p14="http://schemas.microsoft.com/office/powerpoint/2010/main" val="271554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B1E9B862-22FD-0C46-F61D-2CF0EDC732FA}"/>
              </a:ext>
            </a:extLst>
          </p:cNvPr>
          <p:cNvSpPr>
            <a:spLocks noGrp="1"/>
          </p:cNvSpPr>
          <p:nvPr>
            <p:ph type="dt" sz="half" idx="10"/>
          </p:nvPr>
        </p:nvSpPr>
        <p:spPr/>
        <p:txBody>
          <a:bodyPr/>
          <a:lstStyle>
            <a:lvl1pPr>
              <a:defRPr/>
            </a:lvl1pPr>
          </a:lstStyle>
          <a:p>
            <a:pPr>
              <a:defRPr/>
            </a:pPr>
            <a:fld id="{301C6BB2-4077-4DC8-A873-5DA1B3D0BEF1}" type="datetimeFigureOut">
              <a:rPr lang="ja-JP" altLang="en-US"/>
              <a:pPr>
                <a:defRPr/>
              </a:pPr>
              <a:t>2023/4/17</a:t>
            </a:fld>
            <a:endParaRPr lang="ja-JP" altLang="en-US"/>
          </a:p>
        </p:txBody>
      </p:sp>
      <p:sp>
        <p:nvSpPr>
          <p:cNvPr id="3" name="フッター プレースホルダ 4">
            <a:extLst>
              <a:ext uri="{FF2B5EF4-FFF2-40B4-BE49-F238E27FC236}">
                <a16:creationId xmlns:a16="http://schemas.microsoft.com/office/drawing/2014/main" id="{E9C370E6-987D-D7A0-A2D4-983B68954E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F5E70963-1F6C-31FC-DB5B-D182C1B6BA7E}"/>
              </a:ext>
            </a:extLst>
          </p:cNvPr>
          <p:cNvSpPr>
            <a:spLocks noGrp="1"/>
          </p:cNvSpPr>
          <p:nvPr>
            <p:ph type="sldNum" sz="quarter" idx="12"/>
          </p:nvPr>
        </p:nvSpPr>
        <p:spPr/>
        <p:txBody>
          <a:bodyPr/>
          <a:lstStyle>
            <a:lvl1pPr>
              <a:defRPr/>
            </a:lvl1pPr>
          </a:lstStyle>
          <a:p>
            <a:pPr>
              <a:defRPr/>
            </a:pPr>
            <a:fld id="{5F7E5BBB-E7F4-4CCF-BD5B-F7F3C2DD295F}" type="slidenum">
              <a:rPr lang="ja-JP" altLang="en-US"/>
              <a:pPr>
                <a:defRPr/>
              </a:pPr>
              <a:t>‹#›</a:t>
            </a:fld>
            <a:endParaRPr lang="ja-JP" altLang="en-US"/>
          </a:p>
        </p:txBody>
      </p:sp>
    </p:spTree>
    <p:extLst>
      <p:ext uri="{BB962C8B-B14F-4D97-AF65-F5344CB8AC3E}">
        <p14:creationId xmlns:p14="http://schemas.microsoft.com/office/powerpoint/2010/main" val="85205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C2E56F9-17AB-7F0E-265F-69D52C1BEC4D}"/>
              </a:ext>
            </a:extLst>
          </p:cNvPr>
          <p:cNvSpPr>
            <a:spLocks noGrp="1"/>
          </p:cNvSpPr>
          <p:nvPr>
            <p:ph type="dt" sz="half" idx="10"/>
          </p:nvPr>
        </p:nvSpPr>
        <p:spPr/>
        <p:txBody>
          <a:bodyPr/>
          <a:lstStyle>
            <a:lvl1pPr>
              <a:defRPr/>
            </a:lvl1pPr>
          </a:lstStyle>
          <a:p>
            <a:pPr>
              <a:defRPr/>
            </a:pPr>
            <a:fld id="{C3FCA058-1C62-4847-B394-5ECDB862F23E}" type="datetimeFigureOut">
              <a:rPr lang="ja-JP" altLang="en-US"/>
              <a:pPr>
                <a:defRPr/>
              </a:pPr>
              <a:t>2023/4/17</a:t>
            </a:fld>
            <a:endParaRPr lang="ja-JP" altLang="en-US"/>
          </a:p>
        </p:txBody>
      </p:sp>
      <p:sp>
        <p:nvSpPr>
          <p:cNvPr id="6" name="フッター プレースホルダ 4">
            <a:extLst>
              <a:ext uri="{FF2B5EF4-FFF2-40B4-BE49-F238E27FC236}">
                <a16:creationId xmlns:a16="http://schemas.microsoft.com/office/drawing/2014/main" id="{1589752F-32B0-6835-75BC-F8EE24D97FD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F5898D4-CAF8-4567-D85C-3A4664581409}"/>
              </a:ext>
            </a:extLst>
          </p:cNvPr>
          <p:cNvSpPr>
            <a:spLocks noGrp="1"/>
          </p:cNvSpPr>
          <p:nvPr>
            <p:ph type="sldNum" sz="quarter" idx="12"/>
          </p:nvPr>
        </p:nvSpPr>
        <p:spPr/>
        <p:txBody>
          <a:bodyPr/>
          <a:lstStyle>
            <a:lvl1pPr>
              <a:defRPr/>
            </a:lvl1pPr>
          </a:lstStyle>
          <a:p>
            <a:pPr>
              <a:defRPr/>
            </a:pPr>
            <a:fld id="{B312204A-5EDD-4052-AA96-2ECC2453ED90}" type="slidenum">
              <a:rPr lang="ja-JP" altLang="en-US"/>
              <a:pPr>
                <a:defRPr/>
              </a:pPr>
              <a:t>‹#›</a:t>
            </a:fld>
            <a:endParaRPr lang="ja-JP" altLang="en-US"/>
          </a:p>
        </p:txBody>
      </p:sp>
    </p:spTree>
    <p:extLst>
      <p:ext uri="{BB962C8B-B14F-4D97-AF65-F5344CB8AC3E}">
        <p14:creationId xmlns:p14="http://schemas.microsoft.com/office/powerpoint/2010/main" val="109719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747EF80F-6B84-AD8A-E9B8-3849E9202749}"/>
              </a:ext>
            </a:extLst>
          </p:cNvPr>
          <p:cNvSpPr>
            <a:spLocks noGrp="1"/>
          </p:cNvSpPr>
          <p:nvPr>
            <p:ph type="dt" sz="half" idx="10"/>
          </p:nvPr>
        </p:nvSpPr>
        <p:spPr/>
        <p:txBody>
          <a:bodyPr/>
          <a:lstStyle>
            <a:lvl1pPr>
              <a:defRPr/>
            </a:lvl1pPr>
          </a:lstStyle>
          <a:p>
            <a:pPr>
              <a:defRPr/>
            </a:pPr>
            <a:fld id="{E04A6E5B-DA79-43DD-BF66-68D1E33103A2}" type="datetimeFigureOut">
              <a:rPr lang="ja-JP" altLang="en-US"/>
              <a:pPr>
                <a:defRPr/>
              </a:pPr>
              <a:t>2023/4/17</a:t>
            </a:fld>
            <a:endParaRPr lang="ja-JP" altLang="en-US"/>
          </a:p>
        </p:txBody>
      </p:sp>
      <p:sp>
        <p:nvSpPr>
          <p:cNvPr id="6" name="フッター プレースホルダ 4">
            <a:extLst>
              <a:ext uri="{FF2B5EF4-FFF2-40B4-BE49-F238E27FC236}">
                <a16:creationId xmlns:a16="http://schemas.microsoft.com/office/drawing/2014/main" id="{4641E7CE-5018-F21F-09FD-1F6D34CA27A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219C075-6C1B-0A72-28C2-BFEFAD61E305}"/>
              </a:ext>
            </a:extLst>
          </p:cNvPr>
          <p:cNvSpPr>
            <a:spLocks noGrp="1"/>
          </p:cNvSpPr>
          <p:nvPr>
            <p:ph type="sldNum" sz="quarter" idx="12"/>
          </p:nvPr>
        </p:nvSpPr>
        <p:spPr/>
        <p:txBody>
          <a:bodyPr/>
          <a:lstStyle>
            <a:lvl1pPr>
              <a:defRPr/>
            </a:lvl1pPr>
          </a:lstStyle>
          <a:p>
            <a:pPr>
              <a:defRPr/>
            </a:pPr>
            <a:fld id="{5AB6E7A4-B07B-4B8B-8977-E604377B0EEA}" type="slidenum">
              <a:rPr lang="ja-JP" altLang="en-US"/>
              <a:pPr>
                <a:defRPr/>
              </a:pPr>
              <a:t>‹#›</a:t>
            </a:fld>
            <a:endParaRPr lang="ja-JP" altLang="en-US"/>
          </a:p>
        </p:txBody>
      </p:sp>
    </p:spTree>
    <p:extLst>
      <p:ext uri="{BB962C8B-B14F-4D97-AF65-F5344CB8AC3E}">
        <p14:creationId xmlns:p14="http://schemas.microsoft.com/office/powerpoint/2010/main" val="242803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5EDDD501-8F54-52CB-F581-FCD5031D76D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1888DCD5-597F-4B94-23F1-18F57B61154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FCC2F65-530F-A8D2-5C16-8AFBE2A4ED6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EF4391DF-6A48-4AA3-B37E-7E21841E3198}" type="datetimeFigureOut">
              <a:rPr lang="ja-JP" altLang="en-US"/>
              <a:pPr>
                <a:defRPr/>
              </a:pPr>
              <a:t>2023/4/17</a:t>
            </a:fld>
            <a:endParaRPr lang="ja-JP" altLang="en-US"/>
          </a:p>
        </p:txBody>
      </p:sp>
      <p:sp>
        <p:nvSpPr>
          <p:cNvPr id="5" name="フッター プレースホルダ 4">
            <a:extLst>
              <a:ext uri="{FF2B5EF4-FFF2-40B4-BE49-F238E27FC236}">
                <a16:creationId xmlns:a16="http://schemas.microsoft.com/office/drawing/2014/main" id="{67C8EA3F-5381-C3EA-B23C-C25AD2FE6F9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89189C4-A55E-BCF3-9528-22BB0DA774E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A6E00ED-E71A-421F-A278-9A6E64387B4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C7DB7E-17EF-33C2-0A46-54119ADC6AD5}"/>
              </a:ext>
            </a:extLst>
          </p:cNvPr>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　薬学部</a:t>
            </a:r>
          </a:p>
          <a:p>
            <a:pPr algn="ctr" eaLnBrk="1" fontAlgn="auto" hangingPunct="1">
              <a:spcBef>
                <a:spcPts val="0"/>
              </a:spcBef>
              <a:spcAft>
                <a:spcPts val="0"/>
              </a:spcAft>
              <a:defRPr/>
            </a:pPr>
            <a:r>
              <a:rPr lang="ja-JP" altLang="en-US" sz="3600" dirty="0">
                <a:solidFill>
                  <a:srgbClr val="0070C0"/>
                </a:solidFill>
                <a:latin typeface="+mn-ea"/>
                <a:ea typeface="+mn-ea"/>
              </a:rPr>
              <a:t>発表者：○○　○○</a:t>
            </a:r>
            <a:endParaRPr lang="ja-JP" altLang="en-US" sz="3600" kern="0" dirty="0">
              <a:solidFill>
                <a:srgbClr val="0070C0"/>
              </a:solidFill>
              <a:latin typeface="+mn-ea"/>
              <a:ea typeface="+mn-ea"/>
            </a:endParaRPr>
          </a:p>
        </p:txBody>
      </p:sp>
      <p:sp>
        <p:nvSpPr>
          <p:cNvPr id="17412" name="Rectangle 8">
            <a:extLst>
              <a:ext uri="{FF2B5EF4-FFF2-40B4-BE49-F238E27FC236}">
                <a16:creationId xmlns:a16="http://schemas.microsoft.com/office/drawing/2014/main" id="{7973B34F-AC6A-854C-B4B3-95DDDB376AC1}"/>
              </a:ext>
            </a:extLst>
          </p:cNvPr>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演題：○○○○の・・・・・・・・・・・・・・・・・・・・・・・・・について</a:t>
            </a:r>
          </a:p>
        </p:txBody>
      </p:sp>
      <p:sp>
        <p:nvSpPr>
          <p:cNvPr id="6" name="Rectangle 7">
            <a:extLst>
              <a:ext uri="{FF2B5EF4-FFF2-40B4-BE49-F238E27FC236}">
                <a16:creationId xmlns:a16="http://schemas.microsoft.com/office/drawing/2014/main" id="{9BAA5841-489C-189F-6079-D0865ED6A1FD}"/>
              </a:ext>
            </a:extLst>
          </p:cNvPr>
          <p:cNvSpPr txBox="1">
            <a:spLocks noChangeArrowheads="1"/>
          </p:cNvSpPr>
          <p:nvPr/>
        </p:nvSpPr>
        <p:spPr bwMode="auto">
          <a:xfrm>
            <a:off x="249238" y="5219700"/>
            <a:ext cx="8643937" cy="1017588"/>
          </a:xfrm>
          <a:prstGeom prst="rect">
            <a:avLst/>
          </a:prstGeom>
          <a:noFill/>
          <a:ln w="9525">
            <a:noFill/>
            <a:miter lim="800000"/>
            <a:headEnd/>
            <a:tailEnd/>
          </a:ln>
        </p:spPr>
        <p:txBody>
          <a:bodyPr/>
          <a:lstStyle/>
          <a:p>
            <a:pPr eaLnBrk="1" fontAlgn="auto" hangingPunct="1">
              <a:spcBef>
                <a:spcPts val="0"/>
              </a:spcBef>
              <a:spcAft>
                <a:spcPts val="0"/>
              </a:spcAft>
              <a:defRPr/>
            </a:pPr>
            <a:r>
              <a:rPr lang="ja-JP" altLang="en-US" sz="2400" dirty="0">
                <a:latin typeface="+mn-ea"/>
                <a:ea typeface="+mn-ea"/>
              </a:rPr>
              <a:t>本演題発表に関連して、開示すべき</a:t>
            </a:r>
            <a:r>
              <a:rPr lang="en-US" altLang="ja-JP" sz="2400" dirty="0">
                <a:latin typeface="+mn-ea"/>
                <a:ea typeface="+mn-ea"/>
              </a:rPr>
              <a:t>COI</a:t>
            </a:r>
            <a:r>
              <a:rPr lang="ja-JP" altLang="en-US" sz="2400" dirty="0">
                <a:latin typeface="+mn-ea"/>
                <a:ea typeface="+mn-ea"/>
              </a:rPr>
              <a:t>（</a:t>
            </a:r>
            <a:r>
              <a:rPr lang="en-US" altLang="ja-JP" sz="2400" dirty="0">
                <a:latin typeface="+mn-ea"/>
                <a:ea typeface="+mn-ea"/>
              </a:rPr>
              <a:t>Conflict of Interest)</a:t>
            </a:r>
            <a:r>
              <a:rPr lang="ja-JP" altLang="en-US" sz="2400" dirty="0">
                <a:latin typeface="+mn-ea"/>
                <a:ea typeface="+mn-ea"/>
              </a:rPr>
              <a:t>関係にある企業等はありません。</a:t>
            </a:r>
            <a:endParaRPr lang="ja-JP" altLang="en-US" sz="2400" kern="0" dirty="0">
              <a:solidFill>
                <a:srgbClr val="000000"/>
              </a:solidFill>
              <a:latin typeface="+mn-ea"/>
              <a:ea typeface="+mn-ea"/>
            </a:endParaRPr>
          </a:p>
        </p:txBody>
      </p:sp>
      <p:sp>
        <p:nvSpPr>
          <p:cNvPr id="7" name="Text Box 7">
            <a:extLst>
              <a:ext uri="{FF2B5EF4-FFF2-40B4-BE49-F238E27FC236}">
                <a16:creationId xmlns:a16="http://schemas.microsoft.com/office/drawing/2014/main" id="{E10F78D9-3BA3-B59D-5301-94BC8EC0C897}"/>
              </a:ext>
            </a:extLst>
          </p:cNvPr>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例①</a:t>
            </a:r>
          </a:p>
        </p:txBody>
      </p:sp>
      <p:sp>
        <p:nvSpPr>
          <p:cNvPr id="2054" name="Text Box 7">
            <a:extLst>
              <a:ext uri="{FF2B5EF4-FFF2-40B4-BE49-F238E27FC236}">
                <a16:creationId xmlns:a16="http://schemas.microsoft.com/office/drawing/2014/main" id="{A0FCF206-4408-F193-603F-FE8F50819C8A}"/>
              </a:ext>
            </a:extLst>
          </p:cNvPr>
          <p:cNvSpPr txBox="1">
            <a:spLocks noChangeArrowheads="1"/>
          </p:cNvSpPr>
          <p:nvPr/>
        </p:nvSpPr>
        <p:spPr bwMode="auto">
          <a:xfrm>
            <a:off x="250825" y="471488"/>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dirty="0">
                <a:solidFill>
                  <a:srgbClr val="006600"/>
                </a:solidFill>
                <a:latin typeface="ＭＳ Ｐゴシック" panose="020B0600070205080204" pitchFamily="50" charset="-128"/>
              </a:rPr>
              <a:t>日本病院薬剤師会東北ブロック 第</a:t>
            </a:r>
            <a:r>
              <a:rPr lang="en-US" altLang="ja-JP" dirty="0">
                <a:solidFill>
                  <a:srgbClr val="006600"/>
                </a:solidFill>
                <a:latin typeface="ＭＳ Ｐゴシック" panose="020B0600070205080204" pitchFamily="50" charset="-128"/>
              </a:rPr>
              <a:t>12</a:t>
            </a:r>
            <a:r>
              <a:rPr lang="ja-JP" altLang="en-US" dirty="0">
                <a:solidFill>
                  <a:srgbClr val="006600"/>
                </a:solidFill>
                <a:latin typeface="ＭＳ Ｐゴシック" panose="020B0600070205080204" pitchFamily="50" charset="-128"/>
              </a:rPr>
              <a:t>回学術大会</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5F4424-8CB9-FEFA-AC24-C3224CCE1DF9}"/>
              </a:ext>
            </a:extLst>
          </p:cNvPr>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　薬学部</a:t>
            </a:r>
          </a:p>
          <a:p>
            <a:pPr algn="ctr" eaLnBrk="1" fontAlgn="auto" hangingPunct="1">
              <a:spcBef>
                <a:spcPts val="0"/>
              </a:spcBef>
              <a:spcAft>
                <a:spcPts val="0"/>
              </a:spcAft>
              <a:defRPr/>
            </a:pPr>
            <a:r>
              <a:rPr lang="ja-JP" altLang="en-US" sz="3600" dirty="0">
                <a:solidFill>
                  <a:srgbClr val="0070C0"/>
                </a:solidFill>
                <a:latin typeface="+mn-ea"/>
                <a:ea typeface="+mn-ea"/>
              </a:rPr>
              <a:t>発表者：○○　○○</a:t>
            </a:r>
            <a:endParaRPr lang="ja-JP" altLang="en-US" sz="3600" kern="0" dirty="0">
              <a:solidFill>
                <a:srgbClr val="0070C0"/>
              </a:solidFill>
              <a:latin typeface="+mn-ea"/>
              <a:ea typeface="+mn-ea"/>
            </a:endParaRPr>
          </a:p>
        </p:txBody>
      </p:sp>
      <p:sp>
        <p:nvSpPr>
          <p:cNvPr id="17412" name="Rectangle 8">
            <a:extLst>
              <a:ext uri="{FF2B5EF4-FFF2-40B4-BE49-F238E27FC236}">
                <a16:creationId xmlns:a16="http://schemas.microsoft.com/office/drawing/2014/main" id="{03731FEC-D4FD-3DAA-8A23-84205E748D3C}"/>
              </a:ext>
            </a:extLst>
          </p:cNvPr>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演題：○○○○の・・・・・・・・・・・・・・・・・・・・・・・・・について</a:t>
            </a:r>
          </a:p>
        </p:txBody>
      </p:sp>
      <p:sp>
        <p:nvSpPr>
          <p:cNvPr id="7" name="Text Box 7">
            <a:extLst>
              <a:ext uri="{FF2B5EF4-FFF2-40B4-BE49-F238E27FC236}">
                <a16:creationId xmlns:a16="http://schemas.microsoft.com/office/drawing/2014/main" id="{9668C39B-DF41-9D8B-6E63-FF6DE949AB46}"/>
              </a:ext>
            </a:extLst>
          </p:cNvPr>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例②</a:t>
            </a:r>
          </a:p>
        </p:txBody>
      </p:sp>
      <p:sp>
        <p:nvSpPr>
          <p:cNvPr id="3077" name="Text Box 7">
            <a:extLst>
              <a:ext uri="{FF2B5EF4-FFF2-40B4-BE49-F238E27FC236}">
                <a16:creationId xmlns:a16="http://schemas.microsoft.com/office/drawing/2014/main" id="{6299D8A0-F103-67D9-0999-D151B2371002}"/>
              </a:ext>
            </a:extLst>
          </p:cNvPr>
          <p:cNvSpPr txBox="1">
            <a:spLocks noChangeArrowheads="1"/>
          </p:cNvSpPr>
          <p:nvPr/>
        </p:nvSpPr>
        <p:spPr bwMode="auto">
          <a:xfrm>
            <a:off x="250825" y="471488"/>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dirty="0">
                <a:solidFill>
                  <a:srgbClr val="006600"/>
                </a:solidFill>
                <a:latin typeface="ＭＳ Ｐゴシック" panose="020B0600070205080204" pitchFamily="50" charset="-128"/>
              </a:rPr>
              <a:t>日本病院薬剤師会東北ブロック 第</a:t>
            </a:r>
            <a:r>
              <a:rPr lang="en-US" altLang="ja-JP" dirty="0">
                <a:solidFill>
                  <a:srgbClr val="006600"/>
                </a:solidFill>
                <a:latin typeface="ＭＳ Ｐゴシック" panose="020B0600070205080204" pitchFamily="50" charset="-128"/>
              </a:rPr>
              <a:t>12</a:t>
            </a:r>
            <a:r>
              <a:rPr lang="ja-JP" altLang="en-US" dirty="0">
                <a:solidFill>
                  <a:srgbClr val="006600"/>
                </a:solidFill>
                <a:latin typeface="ＭＳ Ｐゴシック" panose="020B0600070205080204" pitchFamily="50" charset="-128"/>
              </a:rPr>
              <a:t>回学術大会</a:t>
            </a:r>
          </a:p>
        </p:txBody>
      </p:sp>
      <p:sp>
        <p:nvSpPr>
          <p:cNvPr id="3078" name="Rectangle 7">
            <a:extLst>
              <a:ext uri="{FF2B5EF4-FFF2-40B4-BE49-F238E27FC236}">
                <a16:creationId xmlns:a16="http://schemas.microsoft.com/office/drawing/2014/main" id="{C7FD9332-C115-F3E5-DE73-AA22BBFF715D}"/>
              </a:ext>
            </a:extLst>
          </p:cNvPr>
          <p:cNvSpPr txBox="1">
            <a:spLocks noChangeArrowheads="1"/>
          </p:cNvSpPr>
          <p:nvPr/>
        </p:nvSpPr>
        <p:spPr bwMode="auto">
          <a:xfrm>
            <a:off x="395288" y="5157788"/>
            <a:ext cx="84248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latin typeface="ＭＳ Ｐゴシック" panose="020B0600070205080204" pitchFamily="50" charset="-128"/>
              </a:rPr>
              <a:t>本演題発表に関連して、過去</a:t>
            </a:r>
            <a:r>
              <a:rPr lang="en-US" altLang="ja-JP" sz="2400">
                <a:latin typeface="ＭＳ Ｐゴシック" panose="020B0600070205080204" pitchFamily="50" charset="-128"/>
              </a:rPr>
              <a:t>1</a:t>
            </a:r>
            <a:r>
              <a:rPr lang="ja-JP" altLang="en-US" sz="2400">
                <a:latin typeface="ＭＳ Ｐゴシック" panose="020B0600070205080204" pitchFamily="50" charset="-128"/>
              </a:rPr>
              <a:t>年間に△△製薬、□□社、○□製薬より講演料を、また所属講座に対して△△製薬、○○製薬、□○社より委託研究費または奨学寄付金を受けています。</a:t>
            </a:r>
            <a:endParaRPr lang="ja-JP" altLang="en-US" sz="2400">
              <a:solidFill>
                <a:srgbClr val="000000"/>
              </a:solidFill>
              <a:latin typeface="ＭＳ Ｐゴシック" panose="020B0600070205080204" pitchFamily="50"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ACC45BE4-350A-B585-AA08-029C9662F2A0}"/>
              </a:ext>
            </a:extLst>
          </p:cNvPr>
          <p:cNvSpPr txBox="1">
            <a:spLocks noChangeArrowheads="1"/>
          </p:cNvSpPr>
          <p:nvPr/>
        </p:nvSpPr>
        <p:spPr bwMode="auto">
          <a:xfrm>
            <a:off x="179388" y="490538"/>
            <a:ext cx="8785225"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ＭＳ Ｐゴシック" panose="020B0600070205080204" pitchFamily="50" charset="-128"/>
              </a:rPr>
              <a:t>①企業や営利を目的とした団体の役員、顧問職</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②株の保有</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つの企業の</a:t>
            </a:r>
            <a:r>
              <a:rPr lang="en-US" altLang="ja-JP" sz="1800">
                <a:latin typeface="ＭＳ Ｐゴシック" panose="020B0600070205080204" pitchFamily="50" charset="-128"/>
              </a:rPr>
              <a:t>1</a:t>
            </a:r>
            <a:r>
              <a:rPr lang="ja-JP" altLang="en-US" sz="1800">
                <a:latin typeface="ＭＳ Ｐゴシック" panose="020B0600070205080204" pitchFamily="50" charset="-128"/>
              </a:rPr>
              <a:t>年間の利益が</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万円以上，あるいは当該株式の</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％以上保有のもの）</a:t>
            </a:r>
          </a:p>
          <a:p>
            <a:pPr eaLnBrk="1" hangingPunct="1">
              <a:spcBef>
                <a:spcPct val="0"/>
              </a:spcBef>
              <a:buFontTx/>
              <a:buNone/>
            </a:pPr>
            <a:r>
              <a:rPr lang="ja-JP" altLang="en-US" sz="1800">
                <a:latin typeface="ＭＳ Ｐゴシック" panose="020B0600070205080204" pitchFamily="50" charset="-128"/>
              </a:rPr>
              <a:t>③企業や営利を目的とした団体から知的財産権使用料として支払われた収入など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つにつき年間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④企業や営利を目的とした団体より，会議の出席（発表）に対し，研究を拘束した時間・労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力に対して支払われた日当，講演料</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つの企業・団体からの年間合計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⑤企業や営利を目的とした団体のパンフレットなどの執筆に対して支払われた原稿料など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⑥企業や営利を目的とした団体が提供する研究費（委託受託研究，共同研究）など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200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⑦企業や営利を目的とした団体が提供する奨学寄付金（奨励寄付金）など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200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⑧企業や営利を目的とした団体が提供する寄付講座との関連</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（企業などからの寄付講座に所属している場合）</a:t>
            </a:r>
          </a:p>
          <a:p>
            <a:pPr eaLnBrk="1" hangingPunct="1">
              <a:spcBef>
                <a:spcPct val="0"/>
              </a:spcBef>
              <a:buFontTx/>
              <a:buNone/>
            </a:pPr>
            <a:r>
              <a:rPr lang="ja-JP" altLang="en-US" sz="1800">
                <a:latin typeface="ＭＳ Ｐゴシック" panose="020B0600070205080204" pitchFamily="50" charset="-128"/>
              </a:rPr>
              <a:t>⑨研究とは無関係な旅行，贈答品など（</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万円以上のもの）</a:t>
            </a:r>
          </a:p>
          <a:p>
            <a:pPr eaLnBrk="1" hangingPunct="1">
              <a:spcBef>
                <a:spcPct val="0"/>
              </a:spcBef>
              <a:buFontTx/>
              <a:buNone/>
            </a:pP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＊⑥、⑦については，筆頭発表者個人か，筆頭発表者が所属する部局（講座，分野）ある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いは研究室などへ研究成果の発表に関連し，開示すべき利益相反関係にある企業や</a:t>
            </a:r>
            <a:endParaRPr lang="en-US" altLang="ja-JP" sz="1800">
              <a:latin typeface="ＭＳ Ｐゴシック" panose="020B0600070205080204" pitchFamily="50" charset="-128"/>
            </a:endParaRPr>
          </a:p>
          <a:p>
            <a:pPr eaLnBrk="1" hangingPunct="1">
              <a:spcBef>
                <a:spcPct val="0"/>
              </a:spcBef>
              <a:buFontTx/>
              <a:buNone/>
            </a:pPr>
            <a:r>
              <a:rPr lang="en-US" altLang="ja-JP" sz="1800">
                <a:latin typeface="ＭＳ Ｐゴシック" panose="020B0600070205080204" pitchFamily="50" charset="-128"/>
              </a:rPr>
              <a:t>   </a:t>
            </a:r>
            <a:r>
              <a:rPr lang="ja-JP" altLang="en-US" sz="1800">
                <a:latin typeface="ＭＳ Ｐゴシック" panose="020B0600070205080204" pitchFamily="50" charset="-128"/>
              </a:rPr>
              <a:t>団体などからの研究経費，奨学寄付金などの提供があった場合に申告する必要がある．</a:t>
            </a:r>
          </a:p>
        </p:txBody>
      </p:sp>
      <p:sp>
        <p:nvSpPr>
          <p:cNvPr id="7" name="Text Box 7">
            <a:extLst>
              <a:ext uri="{FF2B5EF4-FFF2-40B4-BE49-F238E27FC236}">
                <a16:creationId xmlns:a16="http://schemas.microsoft.com/office/drawing/2014/main" id="{8B4F5EC6-8441-9BD8-3150-4EC733E877F9}"/>
              </a:ext>
            </a:extLst>
          </p:cNvPr>
          <p:cNvSpPr txBox="1">
            <a:spLocks noChangeArrowheads="1"/>
          </p:cNvSpPr>
          <p:nvPr/>
        </p:nvSpPr>
        <p:spPr bwMode="auto">
          <a:xfrm>
            <a:off x="7524750" y="0"/>
            <a:ext cx="1619250" cy="461963"/>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に開示すべき</a:t>
            </a:r>
            <a:endParaRPr lang="en-US" altLang="ja-JP" sz="1200" dirty="0">
              <a:latin typeface="+mj-ea"/>
              <a:ea typeface="+mj-ea"/>
            </a:endParaRPr>
          </a:p>
          <a:p>
            <a:pPr algn="ctr" eaLnBrk="1" fontAlgn="auto" hangingPunct="1">
              <a:spcBef>
                <a:spcPts val="0"/>
              </a:spcBef>
              <a:spcAft>
                <a:spcPts val="0"/>
              </a:spcAft>
              <a:defRPr/>
            </a:pPr>
            <a:r>
              <a:rPr lang="ja-JP" altLang="en-US" sz="1200" dirty="0">
                <a:latin typeface="+mj-ea"/>
                <a:ea typeface="+mj-ea"/>
              </a:rPr>
              <a:t>内容の詳細</a:t>
            </a:r>
          </a:p>
        </p:txBody>
      </p:sp>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586</Words>
  <Application>Microsoft Office PowerPoint</Application>
  <PresentationFormat>画面に合わせる (4:3)</PresentationFormat>
  <Paragraphs>36</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Arial</vt:lpstr>
      <vt:lpstr>ＭＳ Ｐゴシック</vt:lpstr>
      <vt:lpstr>Calibri</vt:lpstr>
      <vt:lpstr>游ゴシック</vt:lpstr>
      <vt:lpstr>Office テーマ</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Shinichi Kawai</dc:creator>
  <cp:lastModifiedBy>中村 泰明</cp:lastModifiedBy>
  <cp:revision>22</cp:revision>
  <dcterms:created xsi:type="dcterms:W3CDTF">2011-05-16T06:35:47Z</dcterms:created>
  <dcterms:modified xsi:type="dcterms:W3CDTF">2023-04-17T08:29:45Z</dcterms:modified>
</cp:coreProperties>
</file>